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59" r:id="rId6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-education.ec.europa.eu/en/etwinning/projects/young-voices-europe-1/twinspace/pages/welcom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B1FD9-9962-E60D-4A31-28D336E1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20" y="116632"/>
            <a:ext cx="1664352" cy="1140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22655E-36FC-A791-D4CE-A49EFEA8DB67}"/>
              </a:ext>
            </a:extLst>
          </p:cNvPr>
          <p:cNvSpPr txBox="1"/>
          <p:nvPr/>
        </p:nvSpPr>
        <p:spPr>
          <a:xfrm>
            <a:off x="6452433" y="4509120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i="1" dirty="0">
                <a:solidFill>
                  <a:schemeClr val="bg1"/>
                </a:solidFill>
              </a:rPr>
              <a:t>2025 - 2026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E836B-DC48-CA2C-AB70-AB9BDB96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03" y="908720"/>
            <a:ext cx="3185717" cy="3202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9FB8AC-B15F-8CAD-BFB8-8B4B6AB6DE54}"/>
              </a:ext>
            </a:extLst>
          </p:cNvPr>
          <p:cNvSpPr txBox="1"/>
          <p:nvPr/>
        </p:nvSpPr>
        <p:spPr>
          <a:xfrm>
            <a:off x="4427984" y="5818038"/>
            <a:ext cx="411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Coordonator – prof. Claudia Putura</a:t>
            </a:r>
          </a:p>
          <a:p>
            <a:endParaRPr lang="ro-RO" dirty="0"/>
          </a:p>
          <a:p>
            <a:r>
              <a:rPr lang="ro-RO" dirty="0"/>
              <a:t>Echipa școlii – 11 elevi clasa a VII-a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0D5D-DB49-F4E5-B38E-53EBDFAC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92896"/>
            <a:ext cx="8892480" cy="1069514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https://school-education.ec.europa.eu/en/etwinning/projects/young-voices-europe-1/twinspace/pages/welcome</a:t>
            </a:r>
            <a:r>
              <a:rPr lang="ro-RO" sz="1800" dirty="0"/>
              <a:t> 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D8E3F-FCED-795D-3B1C-0A1868F13E60}"/>
              </a:ext>
            </a:extLst>
          </p:cNvPr>
          <p:cNvSpPr txBox="1"/>
          <p:nvPr/>
        </p:nvSpPr>
        <p:spPr>
          <a:xfrm>
            <a:off x="1619672" y="836712"/>
            <a:ext cx="6693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/>
              <a:t>Link pagina de Twin Space a proiectului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484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ro-RO" altLang="ko-KR" dirty="0"/>
              <a:t>ȘCOLI PARTICIPANTE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-180528" y="1196752"/>
            <a:ext cx="8589640" cy="5328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Szkoła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Podstawowa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Dąbrowicy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Polonia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Dominicas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Villarrubia School( Santa Rosa)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Spania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3rd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highschool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Orestiada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Grecia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Nicolae Iorga Middle School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Romania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Szkoła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Podstawowa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im.Zofii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Krawieckiej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Majdanie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Starym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Polonia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1st Junior High School of Skala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Oropos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Grecia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6th Junior High School of Glyfada Athens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Grecia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Scoala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Gimnaziala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nr 51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Bucuresti, Romania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Şehit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Halil İbrahim Yiğit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Ortaokulu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Turcia</a:t>
            </a:r>
          </a:p>
          <a:p>
            <a:endParaRPr lang="en-US" altLang="ko-K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 </a:t>
            </a:r>
            <a:r>
              <a:rPr lang="en-US" altLang="ko-KR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Dertosa</a:t>
            </a:r>
            <a:r>
              <a:rPr lang="ro-RO" altLang="ko-K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Spania</a:t>
            </a:r>
            <a:endParaRPr lang="ko-KR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ro-RO" altLang="ko-KR" dirty="0"/>
              <a:t>ACTIVITĂȚI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908720"/>
            <a:ext cx="7221488" cy="51125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me,</a:t>
            </a: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school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fiecare școală a pregătit un material video cu prezentarea școlii și a importanței valorilor europene;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Europe in one word</a:t>
            </a: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fiecare elev a ales un cuvânt să definească Europa și a explicat motivul;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on European values 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elevii au răspuns la un sondaj cu privire la valorile europene;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teams meetings 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elevii participanți au întâlnit online partenerii din celelalte școli;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posters 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în echipe mixte, elevii au lucrat postere digitale având ca teme valorile europene;</a:t>
            </a:r>
            <a:endParaRPr lang="en-US" altLang="ko-K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Values in Action 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echipe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mixte,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lucrat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scenete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scenariu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regie, 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înregistrare audio-video)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având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valorile</a:t>
            </a:r>
            <a:r>
              <a:rPr lang="en-US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endParaRPr lang="ro-RO" altLang="ko-K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Debate time 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în echipe mixte, elevii au luat parte la dezbateri online cu elevii școlilor partenere având ca teme valorile europene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Chestionare</a:t>
            </a:r>
            <a:r>
              <a:rPr lang="ro-RO" altLang="ko-K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elevii și profesorii participanți au completat chestionare online la începutul și la finalul proiectului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altLang="ko-KR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Panoul eTwinning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288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Custom Design</vt:lpstr>
      <vt:lpstr>PowerPoint Presentation</vt:lpstr>
      <vt:lpstr>https://school-education.ec.europa.eu/en/etwinning/projects/young-voices-europe-1/twinspace/pages/welcome </vt:lpstr>
      <vt:lpstr> ȘCOLI PARTICIPANTE</vt:lpstr>
      <vt:lpstr> ACTIVITĂȚI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Claudia Putura</cp:lastModifiedBy>
  <cp:revision>48</cp:revision>
  <cp:lastPrinted>2025-12-18T12:18:07Z</cp:lastPrinted>
  <dcterms:created xsi:type="dcterms:W3CDTF">2014-04-01T16:35:38Z</dcterms:created>
  <dcterms:modified xsi:type="dcterms:W3CDTF">2026-06-25T07:56:24Z</dcterms:modified>
</cp:coreProperties>
</file>